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9" r:id="rId4"/>
    <p:sldId id="265" r:id="rId5"/>
    <p:sldId id="274" r:id="rId6"/>
    <p:sldId id="280" r:id="rId7"/>
    <p:sldId id="270" r:id="rId8"/>
    <p:sldId id="279" r:id="rId9"/>
    <p:sldId id="269" r:id="rId10"/>
    <p:sldId id="272" r:id="rId11"/>
    <p:sldId id="283" r:id="rId12"/>
    <p:sldId id="271" r:id="rId13"/>
    <p:sldId id="282" r:id="rId14"/>
    <p:sldId id="266" r:id="rId15"/>
    <p:sldId id="284" r:id="rId16"/>
    <p:sldId id="289" r:id="rId17"/>
    <p:sldId id="293" r:id="rId18"/>
    <p:sldId id="286" r:id="rId19"/>
    <p:sldId id="290" r:id="rId20"/>
    <p:sldId id="285" r:id="rId21"/>
    <p:sldId id="288" r:id="rId22"/>
    <p:sldId id="292" r:id="rId23"/>
    <p:sldId id="291" r:id="rId24"/>
    <p:sldId id="294" r:id="rId25"/>
    <p:sldId id="297" r:id="rId26"/>
    <p:sldId id="298" r:id="rId27"/>
    <p:sldId id="295" r:id="rId28"/>
    <p:sldId id="296" r:id="rId29"/>
    <p:sldId id="261" r:id="rId30"/>
    <p:sldId id="262" r:id="rId31"/>
    <p:sldId id="263" r:id="rId32"/>
    <p:sldId id="264" r:id="rId33"/>
    <p:sldId id="268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7275A64-DB5E-41E7-8A68-1CF97615F815}" type="datetimeFigureOut">
              <a:rPr lang="en-US"/>
              <a:pPr>
                <a:defRPr/>
              </a:pPr>
              <a:t>5/17/11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B251141-8823-4FF2-8F18-AD9839083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93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Quantitative – represented as numbers</a:t>
            </a:r>
          </a:p>
          <a:p>
            <a:pPr>
              <a:spcBef>
                <a:spcPct val="0"/>
              </a:spcBef>
            </a:pPr>
            <a:r>
              <a:rPr lang="en-US" smtClean="0"/>
              <a:t>Qualitative – data that can be observed but not measured</a:t>
            </a:r>
          </a:p>
          <a:p>
            <a:pPr>
              <a:spcBef>
                <a:spcPct val="0"/>
              </a:spcBef>
            </a:pPr>
            <a:r>
              <a:rPr lang="en-US" smtClean="0"/>
              <a:t>Immersiveness – the ability for the image to appear to surround the user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7A5032-4C44-4EAE-B60B-498A301720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Quantitative – represented as numbers</a:t>
            </a:r>
          </a:p>
          <a:p>
            <a:pPr>
              <a:spcBef>
                <a:spcPct val="0"/>
              </a:spcBef>
            </a:pPr>
            <a:r>
              <a:rPr lang="en-US" smtClean="0"/>
              <a:t>Qualitative – data that can be observed but not measured</a:t>
            </a:r>
          </a:p>
          <a:p>
            <a:pPr>
              <a:spcBef>
                <a:spcPct val="0"/>
              </a:spcBef>
            </a:pPr>
            <a:r>
              <a:rPr lang="en-US" smtClean="0"/>
              <a:t>Immersiveness – the ability for the image to appear to surround the user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1AA786-405A-450A-86DC-ED689C92AC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Quantitative – represented as numbers</a:t>
            </a:r>
          </a:p>
          <a:p>
            <a:pPr>
              <a:spcBef>
                <a:spcPct val="0"/>
              </a:spcBef>
            </a:pPr>
            <a:r>
              <a:rPr lang="en-US" smtClean="0"/>
              <a:t>Qualitative – data that can be observed but not measured</a:t>
            </a:r>
          </a:p>
          <a:p>
            <a:pPr>
              <a:spcBef>
                <a:spcPct val="0"/>
              </a:spcBef>
            </a:pPr>
            <a:r>
              <a:rPr lang="en-US" smtClean="0"/>
              <a:t>Immersiveness – the ability for the image to appear to surround the user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251772B-FDBC-427F-9324-A522BE0B662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Quantitative – represented as numbers</a:t>
            </a:r>
          </a:p>
          <a:p>
            <a:pPr>
              <a:spcBef>
                <a:spcPct val="0"/>
              </a:spcBef>
            </a:pPr>
            <a:r>
              <a:rPr lang="en-US" smtClean="0"/>
              <a:t>Qualitative – data that can be observed but not measured</a:t>
            </a:r>
          </a:p>
          <a:p>
            <a:pPr>
              <a:spcBef>
                <a:spcPct val="0"/>
              </a:spcBef>
            </a:pPr>
            <a:r>
              <a:rPr lang="en-US" smtClean="0"/>
              <a:t>Immersiveness – the ability for the image to appear to surround the user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195A35-1B9C-42A5-9E29-4EBDE4CC2B0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Quantitative – represented as numbers</a:t>
            </a:r>
          </a:p>
          <a:p>
            <a:pPr>
              <a:spcBef>
                <a:spcPct val="0"/>
              </a:spcBef>
            </a:pPr>
            <a:r>
              <a:rPr lang="en-US" smtClean="0"/>
              <a:t>Qualitative – data that can be observed but not measured</a:t>
            </a:r>
          </a:p>
          <a:p>
            <a:pPr>
              <a:spcBef>
                <a:spcPct val="0"/>
              </a:spcBef>
            </a:pPr>
            <a:r>
              <a:rPr lang="en-US" smtClean="0"/>
              <a:t>Immersiveness – the ability for the image to appear to surround the user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EA700A-B5A0-4E0B-AA0C-3D5C638D92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3713" y="547688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268413"/>
            <a:ext cx="5327650" cy="503237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57888" y="1008063"/>
            <a:ext cx="1636712" cy="5876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08063"/>
            <a:ext cx="4762500" cy="5876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628775"/>
            <a:ext cx="3198812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4200" y="1628775"/>
            <a:ext cx="32004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00806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628775"/>
            <a:ext cx="6551612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8001000" cy="747713"/>
          </a:xfrm>
        </p:spPr>
        <p:txBody>
          <a:bodyPr/>
          <a:lstStyle/>
          <a:p>
            <a:pPr algn="ctr"/>
            <a:r>
              <a:rPr lang="en-US" sz="3600" smtClean="0"/>
              <a:t>Simulated Virtual Restaurant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533400" y="1447800"/>
            <a:ext cx="8229600" cy="503238"/>
          </a:xfrm>
        </p:spPr>
        <p:txBody>
          <a:bodyPr/>
          <a:lstStyle/>
          <a:p>
            <a:pPr algn="ctr"/>
            <a:r>
              <a:rPr lang="en-US" sz="2800" smtClean="0"/>
              <a:t>Café de Silva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Third Floor</a:t>
            </a:r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4274"/>
          <a:stretch>
            <a:fillRect/>
          </a:stretch>
        </p:blipFill>
        <p:spPr>
          <a:xfrm>
            <a:off x="304800" y="1509713"/>
            <a:ext cx="8558213" cy="5119687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Third Floor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l="9375" t="28000" r="13750" b="8000"/>
          <a:stretch>
            <a:fillRect/>
          </a:stretch>
        </p:blipFill>
        <p:spPr bwMode="auto">
          <a:xfrm>
            <a:off x="304800" y="1752600"/>
            <a:ext cx="86407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Fourth Floor</a:t>
            </a:r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3983"/>
          <a:stretch>
            <a:fillRect/>
          </a:stretch>
        </p:blipFill>
        <p:spPr>
          <a:xfrm>
            <a:off x="381000" y="1524000"/>
            <a:ext cx="8482013" cy="5089525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Fourth Floor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11250" t="21001" r="20000" b="8000"/>
          <a:stretch>
            <a:fillRect/>
          </a:stretch>
        </p:blipFill>
        <p:spPr bwMode="auto">
          <a:xfrm>
            <a:off x="457200" y="1600200"/>
            <a:ext cx="7848600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85800" y="16764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Animation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66800" y="2362200"/>
            <a:ext cx="6551613" cy="4038600"/>
          </a:xfrm>
        </p:spPr>
        <p:txBody>
          <a:bodyPr/>
          <a:lstStyle/>
          <a:p>
            <a:r>
              <a:rPr lang="en-US" dirty="0" smtClean="0"/>
              <a:t>Biped</a:t>
            </a:r>
          </a:p>
          <a:p>
            <a:r>
              <a:rPr lang="en-US" dirty="0" smtClean="0"/>
              <a:t>Speaker</a:t>
            </a:r>
          </a:p>
          <a:p>
            <a:r>
              <a:rPr lang="en-US" dirty="0" smtClean="0"/>
              <a:t>Vehicle</a:t>
            </a:r>
          </a:p>
          <a:p>
            <a:r>
              <a:rPr lang="en-US" dirty="0" smtClean="0"/>
              <a:t>Elevator</a:t>
            </a:r>
          </a:p>
          <a:p>
            <a:r>
              <a:rPr lang="en-US" dirty="0" smtClean="0"/>
              <a:t>Furniture</a:t>
            </a:r>
          </a:p>
          <a:p>
            <a:pPr>
              <a:buFontTx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90600" y="914400"/>
            <a:ext cx="6048375" cy="508000"/>
          </a:xfrm>
        </p:spPr>
        <p:txBody>
          <a:bodyPr/>
          <a:lstStyle/>
          <a:p>
            <a:r>
              <a:rPr lang="en-US" smtClean="0"/>
              <a:t>Biped</a:t>
            </a:r>
          </a:p>
        </p:txBody>
      </p:sp>
      <p:pic>
        <p:nvPicPr>
          <p:cNvPr id="174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799" t="22116" r="26236" b="16473"/>
          <a:stretch>
            <a:fillRect/>
          </a:stretch>
        </p:blipFill>
        <p:spPr>
          <a:xfrm>
            <a:off x="228600" y="1752600"/>
            <a:ext cx="8715375" cy="4648200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Biped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 t="11000" r="14375" b="16000"/>
          <a:stretch>
            <a:fillRect/>
          </a:stretch>
        </p:blipFill>
        <p:spPr bwMode="auto">
          <a:xfrm>
            <a:off x="228600" y="1752600"/>
            <a:ext cx="85804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Biped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 t="13075" b="2946"/>
          <a:stretch>
            <a:fillRect/>
          </a:stretch>
        </p:blipFill>
        <p:spPr bwMode="auto">
          <a:xfrm>
            <a:off x="381000" y="1676400"/>
            <a:ext cx="8458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Vehicle 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 t="12904" b="1601"/>
          <a:stretch>
            <a:fillRect/>
          </a:stretch>
        </p:blipFill>
        <p:spPr bwMode="auto">
          <a:xfrm>
            <a:off x="457200" y="1905000"/>
            <a:ext cx="7848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Speaker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 t="11723" b="2759"/>
          <a:stretch>
            <a:fillRect/>
          </a:stretch>
        </p:blipFill>
        <p:spPr bwMode="auto">
          <a:xfrm>
            <a:off x="533400" y="1600200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685800" y="16764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Goals and Objectives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7620000" cy="4038600"/>
          </a:xfrm>
        </p:spPr>
        <p:txBody>
          <a:bodyPr/>
          <a:lstStyle/>
          <a:p>
            <a:r>
              <a:rPr lang="en-US" smtClean="0"/>
              <a:t>Explore how three-dimensional computer modeling is being utilized to aid restaurant creation and development.</a:t>
            </a:r>
          </a:p>
          <a:p>
            <a:r>
              <a:rPr lang="en-US" smtClean="0"/>
              <a:t>Identify the advantages and barriers associated with virtual restaurant modeling and simulation</a:t>
            </a:r>
          </a:p>
          <a:p>
            <a:r>
              <a:rPr lang="en-US" smtClean="0"/>
              <a:t>Develop a pilot project to examine modeling and simulation through a VRE (Virtual Restaurant Environment)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42988" y="1008063"/>
            <a:ext cx="6577012" cy="508000"/>
          </a:xfrm>
        </p:spPr>
        <p:txBody>
          <a:bodyPr/>
          <a:lstStyle/>
          <a:p>
            <a:r>
              <a:rPr lang="en-US" smtClean="0"/>
              <a:t>Elevator with VRML Touch Sensor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20000" r="6876" b="6000"/>
          <a:stretch>
            <a:fillRect/>
          </a:stretch>
        </p:blipFill>
        <p:spPr bwMode="auto">
          <a:xfrm>
            <a:off x="304800" y="1600200"/>
            <a:ext cx="8382000" cy="4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42988" y="1008063"/>
            <a:ext cx="6881812" cy="508000"/>
          </a:xfrm>
        </p:spPr>
        <p:txBody>
          <a:bodyPr/>
          <a:lstStyle/>
          <a:p>
            <a:r>
              <a:rPr lang="en-US" smtClean="0"/>
              <a:t>Curtain with VRML Touch Sensor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/>
          <a:srcRect t="20000" r="11250" b="6000"/>
          <a:stretch>
            <a:fillRect/>
          </a:stretch>
        </p:blipFill>
        <p:spPr bwMode="auto">
          <a:xfrm>
            <a:off x="228600" y="1752600"/>
            <a:ext cx="87725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Door with VRML Touch Sensor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 t="11940" b="1492"/>
          <a:stretch>
            <a:fillRect/>
          </a:stretch>
        </p:blipFill>
        <p:spPr bwMode="auto">
          <a:xfrm>
            <a:off x="228600" y="19812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Door with VRML Touch Sensor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 t="11269" b="3098"/>
          <a:stretch>
            <a:fillRect/>
          </a:stretch>
        </p:blipFill>
        <p:spPr bwMode="auto">
          <a:xfrm>
            <a:off x="304800" y="19050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Behavior outside restaurant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415140"/>
            <a:ext cx="6551612" cy="36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Behavior outside restaurant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415140"/>
            <a:ext cx="6551612" cy="36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Behavior outside restaurant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415140"/>
            <a:ext cx="6551612" cy="36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Behavior inside restaurant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415140"/>
            <a:ext cx="6551612" cy="36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Behavior inside restaurant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415140"/>
            <a:ext cx="6551612" cy="36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Advantages and Barriers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153400" cy="4038600"/>
          </a:xfrm>
        </p:spPr>
        <p:txBody>
          <a:bodyPr/>
          <a:lstStyle/>
          <a:p>
            <a:r>
              <a:rPr lang="en-US" smtClean="0"/>
              <a:t>Advantages of Adopting VR Restaurant Modeling</a:t>
            </a:r>
          </a:p>
          <a:p>
            <a:pPr lvl="1"/>
            <a:r>
              <a:rPr lang="en-US" smtClean="0"/>
              <a:t>Enhanced communication and easy to explore restaurant context</a:t>
            </a:r>
          </a:p>
          <a:p>
            <a:pPr lvl="1"/>
            <a:r>
              <a:rPr lang="en-US" smtClean="0"/>
              <a:t>Freedom of movement (movement between different scales and levels of details)</a:t>
            </a:r>
          </a:p>
          <a:p>
            <a:pPr lvl="1"/>
            <a:r>
              <a:rPr lang="en-US" smtClean="0"/>
              <a:t>Different levels of immerseveness.</a:t>
            </a:r>
          </a:p>
          <a:p>
            <a:pPr lvl="1"/>
            <a:r>
              <a:rPr lang="en-US" smtClean="0"/>
              <a:t>Ability to attach qualitative data to the models</a:t>
            </a:r>
          </a:p>
          <a:p>
            <a:pPr lvl="1"/>
            <a:r>
              <a:rPr lang="en-US" smtClean="0"/>
              <a:t>Portability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16764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VRML and Modeling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066800" y="2362200"/>
            <a:ext cx="6551613" cy="4038600"/>
          </a:xfrm>
        </p:spPr>
        <p:txBody>
          <a:bodyPr/>
          <a:lstStyle/>
          <a:p>
            <a:r>
              <a:rPr lang="en-US" dirty="0" smtClean="0"/>
              <a:t>Planned Development</a:t>
            </a:r>
          </a:p>
          <a:p>
            <a:r>
              <a:rPr lang="en-US" dirty="0" smtClean="0"/>
              <a:t>Animations </a:t>
            </a:r>
          </a:p>
          <a:p>
            <a:r>
              <a:rPr lang="en-US" dirty="0" smtClean="0"/>
              <a:t>Behaviors and Functionality</a:t>
            </a:r>
          </a:p>
          <a:p>
            <a:r>
              <a:rPr lang="en-US" dirty="0" smtClean="0"/>
              <a:t>Sensors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Advantages and Barriers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38200" y="2438400"/>
            <a:ext cx="7391400" cy="4038600"/>
          </a:xfrm>
        </p:spPr>
        <p:txBody>
          <a:bodyPr/>
          <a:lstStyle/>
          <a:p>
            <a:r>
              <a:rPr lang="en-US" smtClean="0"/>
              <a:t>Barriers of Adopting VR Restaurant Modeling</a:t>
            </a:r>
          </a:p>
          <a:p>
            <a:pPr lvl="1"/>
            <a:r>
              <a:rPr lang="en-US" smtClean="0"/>
              <a:t>Technical Issues</a:t>
            </a:r>
          </a:p>
          <a:p>
            <a:pPr lvl="1"/>
            <a:r>
              <a:rPr lang="en-US" smtClean="0"/>
              <a:t>Organizational Issues</a:t>
            </a:r>
          </a:p>
          <a:p>
            <a:pPr lvl="1"/>
            <a:r>
              <a:rPr lang="en-US" smtClean="0"/>
              <a:t>Ownership of the models</a:t>
            </a:r>
          </a:p>
          <a:p>
            <a:pPr lvl="1"/>
            <a:r>
              <a:rPr lang="en-US" smtClean="0"/>
              <a:t>Privacy and security</a:t>
            </a:r>
          </a:p>
          <a:p>
            <a:pPr lvl="1"/>
            <a:r>
              <a:rPr lang="en-US" smtClean="0"/>
              <a:t>Time constraints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Conclusion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38200" y="2438400"/>
            <a:ext cx="7391400" cy="4038600"/>
          </a:xfrm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References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38200" y="2438400"/>
            <a:ext cx="7391400" cy="4038600"/>
          </a:xfrm>
        </p:spPr>
        <p:txBody>
          <a:bodyPr/>
          <a:lstStyle/>
          <a:p>
            <a:r>
              <a:rPr lang="en-US" smtClean="0"/>
              <a:t>http://www.renderosity.com</a:t>
            </a:r>
          </a:p>
          <a:p>
            <a:r>
              <a:rPr lang="en-US" smtClean="0"/>
              <a:t>http://thefree3dmodels.com</a:t>
            </a:r>
          </a:p>
          <a:p>
            <a:r>
              <a:rPr lang="en-US" smtClean="0"/>
              <a:t>http://www.vrmlsite.com </a:t>
            </a:r>
          </a:p>
          <a:p>
            <a:r>
              <a:rPr lang="en-US" smtClean="0"/>
              <a:t>http://www.emory.edu/BUSINESS/vr.html</a:t>
            </a:r>
          </a:p>
          <a:p>
            <a:r>
              <a:rPr lang="en-US" smtClean="0"/>
              <a:t>http://usa.autodesk.com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762000" y="33528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Demo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1676400"/>
            <a:ext cx="7696200" cy="508000"/>
          </a:xfrm>
        </p:spPr>
        <p:txBody>
          <a:bodyPr/>
          <a:lstStyle/>
          <a:p>
            <a:pPr algn="ctr"/>
            <a:r>
              <a:rPr lang="en-US" sz="4800" b="1" smtClean="0"/>
              <a:t>Planned Development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66800" y="2362200"/>
            <a:ext cx="6551613" cy="4038600"/>
          </a:xfrm>
        </p:spPr>
        <p:txBody>
          <a:bodyPr/>
          <a:lstStyle/>
          <a:p>
            <a:r>
              <a:rPr lang="en-US" smtClean="0"/>
              <a:t>A restaurant displayed within a night setting modeled  to encompass a complete interior and exterior scene with four floors.</a:t>
            </a:r>
          </a:p>
          <a:p>
            <a:r>
              <a:rPr lang="en-US" smtClean="0"/>
              <a:t>A detailed building (textures, lighting, etc.) with a café lounge at the entrance floor.  </a:t>
            </a:r>
          </a:p>
          <a:p>
            <a:r>
              <a:rPr lang="en-US" smtClean="0"/>
              <a:t>Incorporate VRML behaviors and functionalities through 3Ds Max.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Café de Silva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2" cstate="print"/>
          <a:srcRect b="4279"/>
          <a:stretch>
            <a:fillRect/>
          </a:stretch>
        </p:blipFill>
        <p:spPr bwMode="auto">
          <a:xfrm>
            <a:off x="228600" y="1524000"/>
            <a:ext cx="855027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Café de Silva</a:t>
            </a:r>
          </a:p>
        </p:txBody>
      </p:sp>
      <p:pic>
        <p:nvPicPr>
          <p:cNvPr id="81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774" t="24870" r="25192" b="20950"/>
          <a:stretch>
            <a:fillRect/>
          </a:stretch>
        </p:blipFill>
        <p:spPr>
          <a:xfrm>
            <a:off x="609600" y="1600200"/>
            <a:ext cx="7543800" cy="5105400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Floor</a:t>
            </a:r>
          </a:p>
        </p:txBody>
      </p:sp>
      <p:pic>
        <p:nvPicPr>
          <p:cNvPr id="921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4167"/>
          <a:stretch>
            <a:fillRect/>
          </a:stretch>
        </p:blipFill>
        <p:spPr>
          <a:xfrm>
            <a:off x="228600" y="1501775"/>
            <a:ext cx="8686800" cy="5203825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Floor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 l="6876" t="20000" r="7500" b="6000"/>
          <a:stretch>
            <a:fillRect/>
          </a:stretch>
        </p:blipFill>
        <p:spPr bwMode="auto">
          <a:xfrm>
            <a:off x="152400" y="1676400"/>
            <a:ext cx="87471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Second Floor</a:t>
            </a:r>
          </a:p>
        </p:txBody>
      </p:sp>
      <p:pic>
        <p:nvPicPr>
          <p:cNvPr id="112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4222"/>
          <a:stretch>
            <a:fillRect/>
          </a:stretch>
        </p:blipFill>
        <p:spPr>
          <a:xfrm>
            <a:off x="381000" y="1524000"/>
            <a:ext cx="8534400" cy="5108575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410</TotalTime>
  <Words>430</Words>
  <Application>Microsoft Macintosh PowerPoint</Application>
  <PresentationFormat>On-screen Show (4:3)</PresentationFormat>
  <Paragraphs>86</Paragraphs>
  <Slides>33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template</vt:lpstr>
      <vt:lpstr>Simulated Virtual Restaurant</vt:lpstr>
      <vt:lpstr>Goals and Objectives</vt:lpstr>
      <vt:lpstr>VRML and Modeling</vt:lpstr>
      <vt:lpstr>Planned Development</vt:lpstr>
      <vt:lpstr>Café de Silva</vt:lpstr>
      <vt:lpstr>Café de Silva</vt:lpstr>
      <vt:lpstr>First Floor</vt:lpstr>
      <vt:lpstr>First Floor</vt:lpstr>
      <vt:lpstr>Second Floor</vt:lpstr>
      <vt:lpstr>Third Floor</vt:lpstr>
      <vt:lpstr>Third Floor</vt:lpstr>
      <vt:lpstr>Fourth Floor</vt:lpstr>
      <vt:lpstr>Fourth Floor</vt:lpstr>
      <vt:lpstr>Animation</vt:lpstr>
      <vt:lpstr>Biped</vt:lpstr>
      <vt:lpstr>Biped</vt:lpstr>
      <vt:lpstr>Biped</vt:lpstr>
      <vt:lpstr>Vehicle </vt:lpstr>
      <vt:lpstr>Speaker</vt:lpstr>
      <vt:lpstr>Elevator with VRML Touch Sensor</vt:lpstr>
      <vt:lpstr>Curtain with VRML Touch Sensor</vt:lpstr>
      <vt:lpstr>Door with VRML Touch Sensor</vt:lpstr>
      <vt:lpstr>Door with VRML Touch Sensor</vt:lpstr>
      <vt:lpstr>Crowd Behavior outside restaurant</vt:lpstr>
      <vt:lpstr>Crowd Behavior outside restaurant</vt:lpstr>
      <vt:lpstr>Crowd Behavior outside restaurant</vt:lpstr>
      <vt:lpstr>Crowd Behavior inside restaurant</vt:lpstr>
      <vt:lpstr>Crowd Behavior inside restaurant</vt:lpstr>
      <vt:lpstr>Advantages and Barriers</vt:lpstr>
      <vt:lpstr>Advantages and Barriers</vt:lpstr>
      <vt:lpstr>Conclusion</vt:lpstr>
      <vt:lpstr>References</vt:lpstr>
      <vt:lpstr>Demo</vt:lpstr>
    </vt:vector>
  </TitlesOfParts>
  <Company>NSA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Virtual Restaurant</dc:title>
  <dc:creator>Student</dc:creator>
  <cp:lastModifiedBy>Tenise Roberts</cp:lastModifiedBy>
  <cp:revision>15</cp:revision>
  <dcterms:created xsi:type="dcterms:W3CDTF">2011-05-09T18:27:58Z</dcterms:created>
  <dcterms:modified xsi:type="dcterms:W3CDTF">2011-05-18T02:51:40Z</dcterms:modified>
</cp:coreProperties>
</file>